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0" r:id="rId3"/>
    <p:sldId id="319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5" r:id="rId16"/>
    <p:sldId id="304" r:id="rId17"/>
    <p:sldId id="306" r:id="rId18"/>
    <p:sldId id="307" r:id="rId19"/>
    <p:sldId id="308" r:id="rId20"/>
    <p:sldId id="309" r:id="rId21"/>
    <p:sldId id="312" r:id="rId22"/>
    <p:sldId id="314" r:id="rId23"/>
    <p:sldId id="315" r:id="rId24"/>
    <p:sldId id="311" r:id="rId25"/>
    <p:sldId id="316" r:id="rId26"/>
    <p:sldId id="317" r:id="rId27"/>
    <p:sldId id="318" r:id="rId28"/>
    <p:sldId id="257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a Marketplace Requisition from an Assigned Cart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pic>
        <p:nvPicPr>
          <p:cNvPr id="5" name="Content Placeholder 4" descr="PPT11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412436"/>
            <a:ext cx="8762999" cy="494448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524000" y="5029200"/>
            <a:ext cx="15240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733800" y="251460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pic>
        <p:nvPicPr>
          <p:cNvPr id="5" name="Content Placeholder 4" descr="PPT11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31179"/>
            <a:ext cx="8229600" cy="30640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286000" y="3562546"/>
            <a:ext cx="6096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514600" y="4419600"/>
            <a:ext cx="1600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pic>
        <p:nvPicPr>
          <p:cNvPr id="5" name="Content Placeholder 4" descr="PPT11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99" y="1295400"/>
            <a:ext cx="6611711" cy="533426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048081" y="2714919"/>
            <a:ext cx="9906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pic>
        <p:nvPicPr>
          <p:cNvPr id="5" name="Content Placeholder 4" descr="PPT11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220594"/>
            <a:ext cx="6629400" cy="534663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pic>
        <p:nvPicPr>
          <p:cNvPr id="5" name="Content Placeholder 4" descr="PPT11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7810" y="1195625"/>
            <a:ext cx="6580790" cy="53575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Retrieving the Assigned Shopping Cart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6" descr="PPT11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220594"/>
            <a:ext cx="6705600" cy="5408086"/>
          </a:xfrm>
        </p:spPr>
      </p:pic>
      <p:sp>
        <p:nvSpPr>
          <p:cNvPr id="5" name="Rounded Rectangle 4"/>
          <p:cNvSpPr/>
          <p:nvPr/>
        </p:nvSpPr>
        <p:spPr>
          <a:xfrm>
            <a:off x="6867427" y="2324492"/>
            <a:ext cx="914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System will return you to step 3 – Review and Submit</a:t>
            </a:r>
          </a:p>
          <a:p>
            <a:r>
              <a:rPr lang="en-US" dirty="0" smtClean="0"/>
              <a:t>Requisition Summary should be complete with same number of lines and Requisition total</a:t>
            </a:r>
          </a:p>
          <a:p>
            <a:r>
              <a:rPr lang="en-US" dirty="0" smtClean="0"/>
              <a:t>Can update/add:</a:t>
            </a:r>
          </a:p>
          <a:p>
            <a:pPr lvl="1"/>
            <a:r>
              <a:rPr lang="en-US" dirty="0" smtClean="0"/>
              <a:t>Requester field with Shopper Name</a:t>
            </a:r>
          </a:p>
          <a:p>
            <a:pPr lvl="1"/>
            <a:r>
              <a:rPr lang="en-US" dirty="0" smtClean="0"/>
              <a:t>Comments</a:t>
            </a:r>
          </a:p>
          <a:p>
            <a:pPr lvl="1"/>
            <a:r>
              <a:rPr lang="en-US" dirty="0" err="1" smtClean="0"/>
              <a:t>Req</a:t>
            </a:r>
            <a:r>
              <a:rPr lang="en-US" dirty="0" smtClean="0"/>
              <a:t> line schedule and distribution</a:t>
            </a:r>
          </a:p>
          <a:p>
            <a:r>
              <a:rPr lang="en-US" dirty="0" smtClean="0"/>
              <a:t>When finished, click Save and Preview Approvals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514792"/>
            <a:ext cx="7803374" cy="480980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971800" y="3048000"/>
            <a:ext cx="2438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31689"/>
            <a:ext cx="8229600" cy="346298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4267200"/>
            <a:ext cx="533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3693" y="1464779"/>
            <a:ext cx="7874507" cy="485982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048919" y="3752654"/>
            <a:ext cx="228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how a Requester is notified of a cart assignment</a:t>
            </a:r>
          </a:p>
          <a:p>
            <a:r>
              <a:rPr lang="en-US" dirty="0" smtClean="0"/>
              <a:t>Identify how to create a Marketplace Requisition</a:t>
            </a:r>
          </a:p>
          <a:p>
            <a:r>
              <a:rPr lang="en-US" dirty="0" smtClean="0"/>
              <a:t>Identify how to retrieve an assigned shopping cart</a:t>
            </a:r>
          </a:p>
          <a:p>
            <a:r>
              <a:rPr lang="en-US" dirty="0" smtClean="0"/>
              <a:t>Define how to indicate the Shopper as the official Requester on the Requisition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0192" y="1462004"/>
            <a:ext cx="8024208" cy="48625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7894" y="1471950"/>
            <a:ext cx="8010306" cy="49288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28800" y="5105400"/>
            <a:ext cx="5943600" cy="762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Marketplace Requisition in ePro</a:t>
            </a:r>
            <a:endParaRPr lang="en-US" dirty="0"/>
          </a:p>
        </p:txBody>
      </p:sp>
      <p:pic>
        <p:nvPicPr>
          <p:cNvPr id="5" name="Content Placeholder 4" descr="PPT11_1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61126" y="1600199"/>
            <a:ext cx="6006473" cy="504676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590800" y="3352800"/>
            <a:ext cx="1524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590800" y="3657600"/>
            <a:ext cx="4343400" cy="1295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200400" y="6400800"/>
            <a:ext cx="914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saving the Requisition, Requisition ID will be available</a:t>
            </a:r>
          </a:p>
          <a:p>
            <a:r>
              <a:rPr lang="en-US" dirty="0" smtClean="0"/>
              <a:t>Preview who will be required to approve the Requisition </a:t>
            </a:r>
          </a:p>
          <a:p>
            <a:r>
              <a:rPr lang="en-US" dirty="0" smtClean="0"/>
              <a:t>Can also insert ad hoc approvers</a:t>
            </a:r>
          </a:p>
          <a:p>
            <a:r>
              <a:rPr lang="en-US" dirty="0" smtClean="0"/>
              <a:t>When finished, click the Submit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pic>
        <p:nvPicPr>
          <p:cNvPr id="5" name="Content Placeholder 4" descr="PPT11_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1268896"/>
            <a:ext cx="5486399" cy="533681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19400" y="2971800"/>
            <a:ext cx="1295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038600" y="3638746"/>
            <a:ext cx="2286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Content Placeholder 6" descr="PPT11_1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305218"/>
            <a:ext cx="5715000" cy="5185064"/>
          </a:xfrm>
        </p:spPr>
      </p:pic>
      <p:sp>
        <p:nvSpPr>
          <p:cNvPr id="5" name="Rounded Rectangle 4"/>
          <p:cNvSpPr/>
          <p:nvPr/>
        </p:nvSpPr>
        <p:spPr>
          <a:xfrm>
            <a:off x="4496584" y="3581400"/>
            <a:ext cx="2057400" cy="1066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Content Placeholder 4" descr="PPT11_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248527"/>
            <a:ext cx="5410199" cy="5304013"/>
          </a:xfrm>
        </p:spPr>
      </p:pic>
      <p:sp>
        <p:nvSpPr>
          <p:cNvPr id="6" name="Rounded Rectangle 5"/>
          <p:cNvSpPr/>
          <p:nvPr/>
        </p:nvSpPr>
        <p:spPr>
          <a:xfrm>
            <a:off x="4343400" y="3352800"/>
            <a:ext cx="7620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895600" y="6324600"/>
            <a:ext cx="762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Confirmation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Content Placeholder 4" descr="PPT11_2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222140"/>
            <a:ext cx="5791200" cy="5282083"/>
          </a:xfrm>
        </p:spPr>
      </p:pic>
      <p:sp>
        <p:nvSpPr>
          <p:cNvPr id="6" name="Rounded Rectangle 5"/>
          <p:cNvSpPr/>
          <p:nvPr/>
        </p:nvSpPr>
        <p:spPr>
          <a:xfrm>
            <a:off x="2895600" y="3124200"/>
            <a:ext cx="8382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895600" y="3886200"/>
            <a:ext cx="838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819400" y="4648200"/>
            <a:ext cx="914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Identified how a Requester is notified of a cart assignment</a:t>
            </a:r>
          </a:p>
          <a:p>
            <a:r>
              <a:rPr lang="en-US" dirty="0" smtClean="0"/>
              <a:t>Identified how to create a Marketplace Requisition</a:t>
            </a:r>
          </a:p>
          <a:p>
            <a:r>
              <a:rPr lang="en-US" dirty="0" smtClean="0"/>
              <a:t>Identified how to retrieve an assigned shopping cart</a:t>
            </a:r>
          </a:p>
          <a:p>
            <a:r>
              <a:rPr lang="en-US" dirty="0" smtClean="0"/>
              <a:t>Defined how to indicate the Shopper as the official Requester on the Requisition</a:t>
            </a:r>
          </a:p>
          <a:p>
            <a:r>
              <a:rPr lang="en-US" dirty="0" smtClean="0"/>
              <a:t>Defines how to add requisition header comments and requisition line comments</a:t>
            </a:r>
          </a:p>
          <a:p>
            <a:r>
              <a:rPr lang="en-US" dirty="0" smtClean="0"/>
              <a:t>Identified how to edit the distribution and schedule of a requisition line</a:t>
            </a:r>
          </a:p>
          <a:p>
            <a:r>
              <a:rPr lang="en-US" dirty="0" smtClean="0"/>
              <a:t>Defined how to preview the approval chain for a requisition</a:t>
            </a:r>
          </a:p>
          <a:p>
            <a:r>
              <a:rPr lang="en-US" dirty="0" smtClean="0"/>
              <a:t>Identified how to insert additional approvers into the approval chain for a requisition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how to add requisition header comments and requisition line comments</a:t>
            </a:r>
          </a:p>
          <a:p>
            <a:r>
              <a:rPr lang="en-US" dirty="0" smtClean="0"/>
              <a:t>Identify how to edit the distribution and schedule of a requisition line</a:t>
            </a:r>
          </a:p>
          <a:p>
            <a:r>
              <a:rPr lang="en-US" dirty="0" smtClean="0"/>
              <a:t>Define how to preview the approval chain for a requisition</a:t>
            </a:r>
          </a:p>
          <a:p>
            <a:r>
              <a:rPr lang="en-US" dirty="0" smtClean="0"/>
              <a:t>Identify how to insert additional approvers into the approval chain for a requisition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Shopping Cart Assignment Notification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a Shopper assigns a cart to a Requester, the system automatically sends an email to the Requester notifying him/her of the assignment</a:t>
            </a:r>
          </a:p>
          <a:p>
            <a:r>
              <a:rPr lang="en-US" dirty="0" smtClean="0"/>
              <a:t>If Shopper needed changes to their Ship To or Chartstring for the Requisition, they should have included a comment, which will be listed on the notification email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Shopping Cart Assignment Notification</a:t>
            </a:r>
            <a:endParaRPr lang="en-US" dirty="0"/>
          </a:p>
        </p:txBody>
      </p:sp>
      <p:pic>
        <p:nvPicPr>
          <p:cNvPr id="6" name="Content Placeholder 5" descr="PPT11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25903"/>
            <a:ext cx="8229600" cy="367455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pic>
        <p:nvPicPr>
          <p:cNvPr id="5" name="Content Placeholder 4" descr="PPT11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883" y="2289196"/>
            <a:ext cx="8557517" cy="32734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4800" y="3314308"/>
            <a:ext cx="8382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724319" y="3124200"/>
            <a:ext cx="9906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pic>
        <p:nvPicPr>
          <p:cNvPr id="5" name="Content Placeholder 4" descr="PPT11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00777"/>
            <a:ext cx="8229600" cy="372480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495800" y="2971800"/>
            <a:ext cx="1676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Content Placeholder 6" descr="PPT11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25863"/>
            <a:ext cx="8229600" cy="3874637"/>
          </a:xfrm>
        </p:spPr>
      </p:pic>
      <p:sp>
        <p:nvSpPr>
          <p:cNvPr id="5" name="Rounded Rectangle 4"/>
          <p:cNvSpPr/>
          <p:nvPr/>
        </p:nvSpPr>
        <p:spPr>
          <a:xfrm>
            <a:off x="4038600" y="35052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Beginning a Marketplace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Content Placeholder 4" descr="PPT11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58407"/>
            <a:ext cx="8229600" cy="3809548"/>
          </a:xfrm>
        </p:spPr>
      </p:pic>
      <p:sp>
        <p:nvSpPr>
          <p:cNvPr id="6" name="Rounded Rectangle 5"/>
          <p:cNvSpPr/>
          <p:nvPr/>
        </p:nvSpPr>
        <p:spPr>
          <a:xfrm>
            <a:off x="2362200" y="3962400"/>
            <a:ext cx="1295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900</Words>
  <Application>Microsoft Office PowerPoint</Application>
  <PresentationFormat>On-screen Show (4:3)</PresentationFormat>
  <Paragraphs>113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Building a Marketplace Requisition from an Assigned Cart</vt:lpstr>
      <vt:lpstr>Objectives</vt:lpstr>
      <vt:lpstr>Objectives (cont)</vt:lpstr>
      <vt:lpstr>Shopping Cart Assignment Notification</vt:lpstr>
      <vt:lpstr>Shopping Cart Assignment Notification</vt:lpstr>
      <vt:lpstr>Beginning a Marketplace Requisition</vt:lpstr>
      <vt:lpstr>Beginning a Marketplace Requisition</vt:lpstr>
      <vt:lpstr>Beginning a Marketplace Requisition</vt:lpstr>
      <vt:lpstr>Beginning a Marketplace Requisition</vt:lpstr>
      <vt:lpstr>Retrieving the Assigned Shopping Cart</vt:lpstr>
      <vt:lpstr>Retrieving the Assigned Shopping Cart</vt:lpstr>
      <vt:lpstr>Retrieving the Assigned Shopping Cart</vt:lpstr>
      <vt:lpstr>Retrieving the Assigned Shopping Cart</vt:lpstr>
      <vt:lpstr>Retrieving the Assigned Shopping Cart</vt:lpstr>
      <vt:lpstr>Retrieving the Assigned Shopping Cart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Complete the Marketplace Requisition in ePro</vt:lpstr>
      <vt:lpstr>Requisition Confirmation Page</vt:lpstr>
      <vt:lpstr>Requisition Confirmation Page</vt:lpstr>
      <vt:lpstr>Requisition Confirmation Page</vt:lpstr>
      <vt:lpstr>Requisition Confirmation Page</vt:lpstr>
      <vt:lpstr>Requisition Confirmation Page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76</cp:revision>
  <dcterms:created xsi:type="dcterms:W3CDTF">2011-02-11T15:35:40Z</dcterms:created>
  <dcterms:modified xsi:type="dcterms:W3CDTF">2011-02-17T14:58:06Z</dcterms:modified>
</cp:coreProperties>
</file>